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5327650" cy="7559675"/>
  <p:notesSz cx="9144000" cy="6858000"/>
  <p:defaultTextStyle>
    <a:defPPr>
      <a:defRPr lang="fr-FR"/>
    </a:defPPr>
    <a:lvl1pPr marL="0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1pPr>
    <a:lvl2pPr marL="351450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2pPr>
    <a:lvl3pPr marL="702899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3pPr>
    <a:lvl4pPr marL="1054349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4pPr>
    <a:lvl5pPr marL="1405799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5pPr>
    <a:lvl6pPr marL="1757248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6pPr>
    <a:lvl7pPr marL="2108698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7pPr>
    <a:lvl8pPr marL="2460147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8pPr>
    <a:lvl9pPr marL="2811597" algn="l" defTabSz="702899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AEEF"/>
    <a:srgbClr val="2BAAE1"/>
    <a:srgbClr val="59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AAD0C-C9BB-4DA2-812D-EB34F9F6F7AD}" v="4" dt="2023-04-12T08:59:08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3132" y="90"/>
      </p:cViewPr>
      <p:guideLst>
        <p:guide orient="horz" pos="2381"/>
        <p:guide pos="16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Luc Philipona" userId="3f3be51c4ffe78da" providerId="LiveId" clId="{D57AAD0C-C9BB-4DA2-812D-EB34F9F6F7AD}"/>
    <pc:docChg chg="custSel modSld">
      <pc:chgData name="Jean-Luc Philipona" userId="3f3be51c4ffe78da" providerId="LiveId" clId="{D57AAD0C-C9BB-4DA2-812D-EB34F9F6F7AD}" dt="2023-04-12T09:01:08.685" v="55" actId="1036"/>
      <pc:docMkLst>
        <pc:docMk/>
      </pc:docMkLst>
      <pc:sldChg chg="addSp delSp modSp mod">
        <pc:chgData name="Jean-Luc Philipona" userId="3f3be51c4ffe78da" providerId="LiveId" clId="{D57AAD0C-C9BB-4DA2-812D-EB34F9F6F7AD}" dt="2023-04-12T09:01:08.685" v="55" actId="1036"/>
        <pc:sldMkLst>
          <pc:docMk/>
          <pc:sldMk cId="3284128899" sldId="257"/>
        </pc:sldMkLst>
        <pc:spChg chg="add mod">
          <ac:chgData name="Jean-Luc Philipona" userId="3f3be51c4ffe78da" providerId="LiveId" clId="{D57AAD0C-C9BB-4DA2-812D-EB34F9F6F7AD}" dt="2023-04-12T08:58:22.696" v="18" actId="1076"/>
          <ac:spMkLst>
            <pc:docMk/>
            <pc:sldMk cId="3284128899" sldId="257"/>
            <ac:spMk id="3" creationId="{B1B22B48-C64F-FB02-5EBE-EF7F00893909}"/>
          </ac:spMkLst>
        </pc:spChg>
        <pc:spChg chg="add mod">
          <ac:chgData name="Jean-Luc Philipona" userId="3f3be51c4ffe78da" providerId="LiveId" clId="{D57AAD0C-C9BB-4DA2-812D-EB34F9F6F7AD}" dt="2023-04-12T08:58:48.066" v="25" actId="1038"/>
          <ac:spMkLst>
            <pc:docMk/>
            <pc:sldMk cId="3284128899" sldId="257"/>
            <ac:spMk id="4" creationId="{0ED18E6C-3730-9CC3-B281-4D442F45117E}"/>
          </ac:spMkLst>
        </pc:spChg>
        <pc:spChg chg="mod">
          <ac:chgData name="Jean-Luc Philipona" userId="3f3be51c4ffe78da" providerId="LiveId" clId="{D57AAD0C-C9BB-4DA2-812D-EB34F9F6F7AD}" dt="2023-04-12T08:58:52.194" v="29" actId="20577"/>
          <ac:spMkLst>
            <pc:docMk/>
            <pc:sldMk cId="3284128899" sldId="257"/>
            <ac:spMk id="44" creationId="{26510038-65E6-432F-8CA6-88B3BAA18AC6}"/>
          </ac:spMkLst>
        </pc:spChg>
        <pc:spChg chg="mod">
          <ac:chgData name="Jean-Luc Philipona" userId="3f3be51c4ffe78da" providerId="LiveId" clId="{D57AAD0C-C9BB-4DA2-812D-EB34F9F6F7AD}" dt="2023-04-12T09:01:08.685" v="55" actId="1036"/>
          <ac:spMkLst>
            <pc:docMk/>
            <pc:sldMk cId="3284128899" sldId="257"/>
            <ac:spMk id="45" creationId="{57A6B898-060F-4D11-99EB-3328BE50E619}"/>
          </ac:spMkLst>
        </pc:spChg>
        <pc:spChg chg="del mod">
          <ac:chgData name="Jean-Luc Philipona" userId="3f3be51c4ffe78da" providerId="LiveId" clId="{D57AAD0C-C9BB-4DA2-812D-EB34F9F6F7AD}" dt="2023-04-12T08:58:40.112" v="19" actId="478"/>
          <ac:spMkLst>
            <pc:docMk/>
            <pc:sldMk cId="3284128899" sldId="257"/>
            <ac:spMk id="46" creationId="{27916DC2-2C9A-4BB7-8CF5-F78E96845917}"/>
          </ac:spMkLst>
        </pc:spChg>
        <pc:spChg chg="mod">
          <ac:chgData name="Jean-Luc Philipona" userId="3f3be51c4ffe78da" providerId="LiveId" clId="{D57AAD0C-C9BB-4DA2-812D-EB34F9F6F7AD}" dt="2023-04-12T09:00:23.147" v="46" actId="14100"/>
          <ac:spMkLst>
            <pc:docMk/>
            <pc:sldMk cId="3284128899" sldId="257"/>
            <ac:spMk id="47" creationId="{F71EB5D7-2AD4-4BB2-B868-C6D0FD0279A1}"/>
          </ac:spMkLst>
        </pc:spChg>
        <pc:picChg chg="add mod">
          <ac:chgData name="Jean-Luc Philipona" userId="3f3be51c4ffe78da" providerId="LiveId" clId="{D57AAD0C-C9BB-4DA2-812D-EB34F9F6F7AD}" dt="2023-04-12T08:59:24.433" v="38" actId="1035"/>
          <ac:picMkLst>
            <pc:docMk/>
            <pc:sldMk cId="3284128899" sldId="257"/>
            <ac:picMk id="5" creationId="{5AFCF49F-03EA-76DA-1CD5-F39A86600E69}"/>
          </ac:picMkLst>
        </pc:picChg>
        <pc:picChg chg="add mod">
          <ac:chgData name="Jean-Luc Philipona" userId="3f3be51c4ffe78da" providerId="LiveId" clId="{D57AAD0C-C9BB-4DA2-812D-EB34F9F6F7AD}" dt="2023-04-12T08:59:24.433" v="38" actId="1035"/>
          <ac:picMkLst>
            <pc:docMk/>
            <pc:sldMk cId="3284128899" sldId="257"/>
            <ac:picMk id="6" creationId="{62E02555-77A1-E2C5-FF81-B0A6CC133EE4}"/>
          </ac:picMkLst>
        </pc:picChg>
      </pc:sldChg>
    </pc:docChg>
  </pc:docChgLst>
  <pc:docChgLst>
    <pc:chgData name="Jean-Luc Philipona" userId="3f3be51c4ffe78da" providerId="LiveId" clId="{7CDBBED5-029E-43C5-9180-E7626A1E5F43}"/>
    <pc:docChg chg="custSel modSld">
      <pc:chgData name="Jean-Luc Philipona" userId="3f3be51c4ffe78da" providerId="LiveId" clId="{7CDBBED5-029E-43C5-9180-E7626A1E5F43}" dt="2022-05-11T12:31:41.820" v="42" actId="14100"/>
      <pc:docMkLst>
        <pc:docMk/>
      </pc:docMkLst>
      <pc:sldChg chg="delSp modSp mod">
        <pc:chgData name="Jean-Luc Philipona" userId="3f3be51c4ffe78da" providerId="LiveId" clId="{7CDBBED5-029E-43C5-9180-E7626A1E5F43}" dt="2022-05-11T12:31:41.820" v="42" actId="14100"/>
        <pc:sldMkLst>
          <pc:docMk/>
          <pc:sldMk cId="3284128899" sldId="257"/>
        </pc:sldMkLst>
        <pc:spChg chg="del">
          <ac:chgData name="Jean-Luc Philipona" userId="3f3be51c4ffe78da" providerId="LiveId" clId="{7CDBBED5-029E-43C5-9180-E7626A1E5F43}" dt="2022-05-11T12:28:38.305" v="0" actId="478"/>
          <ac:spMkLst>
            <pc:docMk/>
            <pc:sldMk cId="3284128899" sldId="257"/>
            <ac:spMk id="29" creationId="{521CA2AD-680C-4EB5-9742-E782D9B5739C}"/>
          </ac:spMkLst>
        </pc:spChg>
        <pc:spChg chg="del">
          <ac:chgData name="Jean-Luc Philipona" userId="3f3be51c4ffe78da" providerId="LiveId" clId="{7CDBBED5-029E-43C5-9180-E7626A1E5F43}" dt="2022-05-11T12:28:38.305" v="0" actId="478"/>
          <ac:spMkLst>
            <pc:docMk/>
            <pc:sldMk cId="3284128899" sldId="257"/>
            <ac:spMk id="31" creationId="{D576588B-A009-4808-B89E-85DDE9EF6BAC}"/>
          </ac:spMkLst>
        </pc:spChg>
        <pc:spChg chg="del">
          <ac:chgData name="Jean-Luc Philipona" userId="3f3be51c4ffe78da" providerId="LiveId" clId="{7CDBBED5-029E-43C5-9180-E7626A1E5F43}" dt="2022-05-11T12:28:38.305" v="0" actId="478"/>
          <ac:spMkLst>
            <pc:docMk/>
            <pc:sldMk cId="3284128899" sldId="257"/>
            <ac:spMk id="41" creationId="{8B681652-6F0C-40C9-B8D0-2DE3531BD01A}"/>
          </ac:spMkLst>
        </pc:spChg>
        <pc:spChg chg="del">
          <ac:chgData name="Jean-Luc Philipona" userId="3f3be51c4ffe78da" providerId="LiveId" clId="{7CDBBED5-029E-43C5-9180-E7626A1E5F43}" dt="2022-05-11T12:28:38.305" v="0" actId="478"/>
          <ac:spMkLst>
            <pc:docMk/>
            <pc:sldMk cId="3284128899" sldId="257"/>
            <ac:spMk id="42" creationId="{9C33D08E-21EE-4E3B-98AA-C360BEC60FC6}"/>
          </ac:spMkLst>
        </pc:spChg>
        <pc:spChg chg="mod">
          <ac:chgData name="Jean-Luc Philipona" userId="3f3be51c4ffe78da" providerId="LiveId" clId="{7CDBBED5-029E-43C5-9180-E7626A1E5F43}" dt="2022-05-11T12:31:25.815" v="39" actId="1037"/>
          <ac:spMkLst>
            <pc:docMk/>
            <pc:sldMk cId="3284128899" sldId="257"/>
            <ac:spMk id="44" creationId="{26510038-65E6-432F-8CA6-88B3BAA18AC6}"/>
          </ac:spMkLst>
        </pc:spChg>
        <pc:spChg chg="mod">
          <ac:chgData name="Jean-Luc Philipona" userId="3f3be51c4ffe78da" providerId="LiveId" clId="{7CDBBED5-029E-43C5-9180-E7626A1E5F43}" dt="2022-05-11T12:31:25.815" v="39" actId="1037"/>
          <ac:spMkLst>
            <pc:docMk/>
            <pc:sldMk cId="3284128899" sldId="257"/>
            <ac:spMk id="45" creationId="{57A6B898-060F-4D11-99EB-3328BE50E619}"/>
          </ac:spMkLst>
        </pc:spChg>
        <pc:spChg chg="mod">
          <ac:chgData name="Jean-Luc Philipona" userId="3f3be51c4ffe78da" providerId="LiveId" clId="{7CDBBED5-029E-43C5-9180-E7626A1E5F43}" dt="2022-05-11T12:31:25.815" v="39" actId="1037"/>
          <ac:spMkLst>
            <pc:docMk/>
            <pc:sldMk cId="3284128899" sldId="257"/>
            <ac:spMk id="46" creationId="{27916DC2-2C9A-4BB7-8CF5-F78E96845917}"/>
          </ac:spMkLst>
        </pc:spChg>
        <pc:spChg chg="mod">
          <ac:chgData name="Jean-Luc Philipona" userId="3f3be51c4ffe78da" providerId="LiveId" clId="{7CDBBED5-029E-43C5-9180-E7626A1E5F43}" dt="2022-05-11T12:31:25.815" v="39" actId="1037"/>
          <ac:spMkLst>
            <pc:docMk/>
            <pc:sldMk cId="3284128899" sldId="257"/>
            <ac:spMk id="47" creationId="{F71EB5D7-2AD4-4BB2-B868-C6D0FD0279A1}"/>
          </ac:spMkLst>
        </pc:spChg>
        <pc:picChg chg="del">
          <ac:chgData name="Jean-Luc Philipona" userId="3f3be51c4ffe78da" providerId="LiveId" clId="{7CDBBED5-029E-43C5-9180-E7626A1E5F43}" dt="2022-05-11T12:28:38.305" v="0" actId="478"/>
          <ac:picMkLst>
            <pc:docMk/>
            <pc:sldMk cId="3284128899" sldId="257"/>
            <ac:picMk id="8" creationId="{F0EC945C-1AEA-45F1-B90D-215925592C05}"/>
          </ac:picMkLst>
        </pc:picChg>
        <pc:picChg chg="mod">
          <ac:chgData name="Jean-Luc Philipona" userId="3f3be51c4ffe78da" providerId="LiveId" clId="{7CDBBED5-029E-43C5-9180-E7626A1E5F43}" dt="2022-05-11T12:31:41.820" v="42" actId="14100"/>
          <ac:picMkLst>
            <pc:docMk/>
            <pc:sldMk cId="3284128899" sldId="257"/>
            <ac:picMk id="27" creationId="{FA968BAB-837A-4385-B8FD-E396F2CE5ABB}"/>
          </ac:picMkLst>
        </pc:picChg>
        <pc:picChg chg="del">
          <ac:chgData name="Jean-Luc Philipona" userId="3f3be51c4ffe78da" providerId="LiveId" clId="{7CDBBED5-029E-43C5-9180-E7626A1E5F43}" dt="2022-05-11T12:28:38.305" v="0" actId="478"/>
          <ac:picMkLst>
            <pc:docMk/>
            <pc:sldMk cId="3284128899" sldId="257"/>
            <ac:picMk id="36" creationId="{9C0ADB70-CF6B-4A0D-AFC1-9D8964D69A7A}"/>
          </ac:picMkLst>
        </pc:picChg>
        <pc:picChg chg="del">
          <ac:chgData name="Jean-Luc Philipona" userId="3f3be51c4ffe78da" providerId="LiveId" clId="{7CDBBED5-029E-43C5-9180-E7626A1E5F43}" dt="2022-05-11T12:28:38.305" v="0" actId="478"/>
          <ac:picMkLst>
            <pc:docMk/>
            <pc:sldMk cId="3284128899" sldId="257"/>
            <ac:picMk id="37" creationId="{E14BAB40-4B50-44AF-A09A-EDFD8AA65346}"/>
          </ac:picMkLst>
        </pc:picChg>
        <pc:picChg chg="del">
          <ac:chgData name="Jean-Luc Philipona" userId="3f3be51c4ffe78da" providerId="LiveId" clId="{7CDBBED5-029E-43C5-9180-E7626A1E5F43}" dt="2022-05-11T12:28:38.305" v="0" actId="478"/>
          <ac:picMkLst>
            <pc:docMk/>
            <pc:sldMk cId="3284128899" sldId="257"/>
            <ac:picMk id="38" creationId="{BA70B42C-BE40-4C59-A441-7E369F65AB94}"/>
          </ac:picMkLst>
        </pc:picChg>
        <pc:picChg chg="mod">
          <ac:chgData name="Jean-Luc Philipona" userId="3f3be51c4ffe78da" providerId="LiveId" clId="{7CDBBED5-029E-43C5-9180-E7626A1E5F43}" dt="2022-05-11T12:31:25.815" v="39" actId="1037"/>
          <ac:picMkLst>
            <pc:docMk/>
            <pc:sldMk cId="3284128899" sldId="257"/>
            <ac:picMk id="39" creationId="{52599B7F-8239-43F2-BD90-56F275782726}"/>
          </ac:picMkLst>
        </pc:picChg>
        <pc:picChg chg="mod">
          <ac:chgData name="Jean-Luc Philipona" userId="3f3be51c4ffe78da" providerId="LiveId" clId="{7CDBBED5-029E-43C5-9180-E7626A1E5F43}" dt="2022-05-11T12:31:25.815" v="39" actId="1037"/>
          <ac:picMkLst>
            <pc:docMk/>
            <pc:sldMk cId="3284128899" sldId="257"/>
            <ac:picMk id="40" creationId="{37344CB6-F551-4ED2-9350-0CB441240FF4}"/>
          </ac:picMkLst>
        </pc:picChg>
        <pc:picChg chg="mod">
          <ac:chgData name="Jean-Luc Philipona" userId="3f3be51c4ffe78da" providerId="LiveId" clId="{7CDBBED5-029E-43C5-9180-E7626A1E5F43}" dt="2022-05-11T12:31:25.815" v="39" actId="1037"/>
          <ac:picMkLst>
            <pc:docMk/>
            <pc:sldMk cId="3284128899" sldId="257"/>
            <ac:picMk id="43" creationId="{83AEEAB0-FBC0-496D-B9A1-5D8EDCA32B4F}"/>
          </ac:picMkLst>
        </pc:picChg>
      </pc:sldChg>
    </pc:docChg>
  </pc:docChgLst>
  <pc:docChgLst>
    <pc:chgData name="Jean-Luc Philipona" userId="3f3be51c4ffe78da" providerId="LiveId" clId="{A2C83A42-DC91-4731-A584-FCBE6F81D19F}"/>
    <pc:docChg chg="custSel delSld modSld">
      <pc:chgData name="Jean-Luc Philipona" userId="3f3be51c4ffe78da" providerId="LiveId" clId="{A2C83A42-DC91-4731-A584-FCBE6F81D19F}" dt="2022-05-11T08:28:52.506" v="139" actId="14100"/>
      <pc:docMkLst>
        <pc:docMk/>
      </pc:docMkLst>
      <pc:sldChg chg="del">
        <pc:chgData name="Jean-Luc Philipona" userId="3f3be51c4ffe78da" providerId="LiveId" clId="{A2C83A42-DC91-4731-A584-FCBE6F81D19F}" dt="2022-05-11T08:25:23.421" v="0" actId="47"/>
        <pc:sldMkLst>
          <pc:docMk/>
          <pc:sldMk cId="4018293773" sldId="256"/>
        </pc:sldMkLst>
      </pc:sldChg>
      <pc:sldChg chg="addSp delSp modSp mod">
        <pc:chgData name="Jean-Luc Philipona" userId="3f3be51c4ffe78da" providerId="LiveId" clId="{A2C83A42-DC91-4731-A584-FCBE6F81D19F}" dt="2022-05-11T08:28:52.506" v="139" actId="14100"/>
        <pc:sldMkLst>
          <pc:docMk/>
          <pc:sldMk cId="3284128899" sldId="257"/>
        </pc:sldMkLst>
        <pc:spChg chg="del">
          <ac:chgData name="Jean-Luc Philipona" userId="3f3be51c4ffe78da" providerId="LiveId" clId="{A2C83A42-DC91-4731-A584-FCBE6F81D19F}" dt="2022-05-11T08:28:24.607" v="55" actId="478"/>
          <ac:spMkLst>
            <pc:docMk/>
            <pc:sldMk cId="3284128899" sldId="257"/>
            <ac:spMk id="26" creationId="{1101B699-080F-44D8-B370-8C3916C5DC42}"/>
          </ac:spMkLst>
        </pc:spChg>
        <pc:spChg chg="del">
          <ac:chgData name="Jean-Luc Philipona" userId="3f3be51c4ffe78da" providerId="LiveId" clId="{A2C83A42-DC91-4731-A584-FCBE6F81D19F}" dt="2022-05-11T08:28:24.607" v="55" actId="478"/>
          <ac:spMkLst>
            <pc:docMk/>
            <pc:sldMk cId="3284128899" sldId="257"/>
            <ac:spMk id="28" creationId="{931A462F-EB4C-44D4-8C05-A5B6399918F1}"/>
          </ac:spMkLst>
        </pc:spChg>
        <pc:spChg chg="mod">
          <ac:chgData name="Jean-Luc Philipona" userId="3f3be51c4ffe78da" providerId="LiveId" clId="{A2C83A42-DC91-4731-A584-FCBE6F81D19F}" dt="2022-05-11T08:26:40.257" v="30" actId="1036"/>
          <ac:spMkLst>
            <pc:docMk/>
            <pc:sldMk cId="3284128899" sldId="257"/>
            <ac:spMk id="29" creationId="{521CA2AD-680C-4EB5-9742-E782D9B5739C}"/>
          </ac:spMkLst>
        </pc:spChg>
        <pc:spChg chg="del">
          <ac:chgData name="Jean-Luc Philipona" userId="3f3be51c4ffe78da" providerId="LiveId" clId="{A2C83A42-DC91-4731-A584-FCBE6F81D19F}" dt="2022-05-11T08:28:24.607" v="55" actId="478"/>
          <ac:spMkLst>
            <pc:docMk/>
            <pc:sldMk cId="3284128899" sldId="257"/>
            <ac:spMk id="30" creationId="{C22EB089-03A0-4C08-B3CA-93719C0A5D9F}"/>
          </ac:spMkLst>
        </pc:spChg>
        <pc:spChg chg="mod">
          <ac:chgData name="Jean-Luc Philipona" userId="3f3be51c4ffe78da" providerId="LiveId" clId="{A2C83A42-DC91-4731-A584-FCBE6F81D19F}" dt="2022-05-11T08:28:00.376" v="52" actId="1035"/>
          <ac:spMkLst>
            <pc:docMk/>
            <pc:sldMk cId="3284128899" sldId="257"/>
            <ac:spMk id="31" creationId="{D576588B-A009-4808-B89E-85DDE9EF6BAC}"/>
          </ac:spMkLst>
        </pc:spChg>
        <pc:spChg chg="del">
          <ac:chgData name="Jean-Luc Philipona" userId="3f3be51c4ffe78da" providerId="LiveId" clId="{A2C83A42-DC91-4731-A584-FCBE6F81D19F}" dt="2022-05-11T08:28:24.607" v="55" actId="478"/>
          <ac:spMkLst>
            <pc:docMk/>
            <pc:sldMk cId="3284128899" sldId="257"/>
            <ac:spMk id="32" creationId="{3AC5619E-B201-4685-BB4A-1BE8E4827EEC}"/>
          </ac:spMkLst>
        </pc:spChg>
        <pc:spChg chg="mod">
          <ac:chgData name="Jean-Luc Philipona" userId="3f3be51c4ffe78da" providerId="LiveId" clId="{A2C83A42-DC91-4731-A584-FCBE6F81D19F}" dt="2022-05-11T08:26:40.257" v="30" actId="1036"/>
          <ac:spMkLst>
            <pc:docMk/>
            <pc:sldMk cId="3284128899" sldId="257"/>
            <ac:spMk id="41" creationId="{8B681652-6F0C-40C9-B8D0-2DE3531BD01A}"/>
          </ac:spMkLst>
        </pc:spChg>
        <pc:spChg chg="mod">
          <ac:chgData name="Jean-Luc Philipona" userId="3f3be51c4ffe78da" providerId="LiveId" clId="{A2C83A42-DC91-4731-A584-FCBE6F81D19F}" dt="2022-05-11T08:28:10.340" v="54" actId="1035"/>
          <ac:spMkLst>
            <pc:docMk/>
            <pc:sldMk cId="3284128899" sldId="257"/>
            <ac:spMk id="42" creationId="{9C33D08E-21EE-4E3B-98AA-C360BEC60FC6}"/>
          </ac:spMkLst>
        </pc:spChg>
        <pc:spChg chg="add mod">
          <ac:chgData name="Jean-Luc Philipona" userId="3f3be51c4ffe78da" providerId="LiveId" clId="{A2C83A42-DC91-4731-A584-FCBE6F81D19F}" dt="2022-05-11T08:28:45.799" v="138" actId="1037"/>
          <ac:spMkLst>
            <pc:docMk/>
            <pc:sldMk cId="3284128899" sldId="257"/>
            <ac:spMk id="44" creationId="{26510038-65E6-432F-8CA6-88B3BAA18AC6}"/>
          </ac:spMkLst>
        </pc:spChg>
        <pc:spChg chg="add mod">
          <ac:chgData name="Jean-Luc Philipona" userId="3f3be51c4ffe78da" providerId="LiveId" clId="{A2C83A42-DC91-4731-A584-FCBE6F81D19F}" dt="2022-05-11T08:28:45.799" v="138" actId="1037"/>
          <ac:spMkLst>
            <pc:docMk/>
            <pc:sldMk cId="3284128899" sldId="257"/>
            <ac:spMk id="45" creationId="{57A6B898-060F-4D11-99EB-3328BE50E619}"/>
          </ac:spMkLst>
        </pc:spChg>
        <pc:spChg chg="add mod">
          <ac:chgData name="Jean-Luc Philipona" userId="3f3be51c4ffe78da" providerId="LiveId" clId="{A2C83A42-DC91-4731-A584-FCBE6F81D19F}" dt="2022-05-11T08:28:45.799" v="138" actId="1037"/>
          <ac:spMkLst>
            <pc:docMk/>
            <pc:sldMk cId="3284128899" sldId="257"/>
            <ac:spMk id="46" creationId="{27916DC2-2C9A-4BB7-8CF5-F78E96845917}"/>
          </ac:spMkLst>
        </pc:spChg>
        <pc:spChg chg="add mod">
          <ac:chgData name="Jean-Luc Philipona" userId="3f3be51c4ffe78da" providerId="LiveId" clId="{A2C83A42-DC91-4731-A584-FCBE6F81D19F}" dt="2022-05-11T08:28:45.799" v="138" actId="1037"/>
          <ac:spMkLst>
            <pc:docMk/>
            <pc:sldMk cId="3284128899" sldId="257"/>
            <ac:spMk id="47" creationId="{F71EB5D7-2AD4-4BB2-B868-C6D0FD0279A1}"/>
          </ac:spMkLst>
        </pc:spChg>
        <pc:picChg chg="del">
          <ac:chgData name="Jean-Luc Philipona" userId="3f3be51c4ffe78da" providerId="LiveId" clId="{A2C83A42-DC91-4731-A584-FCBE6F81D19F}" dt="2022-05-11T08:28:24.607" v="55" actId="478"/>
          <ac:picMkLst>
            <pc:docMk/>
            <pc:sldMk cId="3284128899" sldId="257"/>
            <ac:picMk id="3" creationId="{E512ED73-C679-4FC2-815D-DF8FD100ABA7}"/>
          </ac:picMkLst>
        </pc:picChg>
        <pc:picChg chg="del">
          <ac:chgData name="Jean-Luc Philipona" userId="3f3be51c4ffe78da" providerId="LiveId" clId="{A2C83A42-DC91-4731-A584-FCBE6F81D19F}" dt="2022-05-11T08:28:24.607" v="55" actId="478"/>
          <ac:picMkLst>
            <pc:docMk/>
            <pc:sldMk cId="3284128899" sldId="257"/>
            <ac:picMk id="4" creationId="{F271897C-10B4-402E-BD15-609E1E990CD8}"/>
          </ac:picMkLst>
        </pc:picChg>
        <pc:picChg chg="del">
          <ac:chgData name="Jean-Luc Philipona" userId="3f3be51c4ffe78da" providerId="LiveId" clId="{A2C83A42-DC91-4731-A584-FCBE6F81D19F}" dt="2022-05-11T08:28:24.607" v="55" actId="478"/>
          <ac:picMkLst>
            <pc:docMk/>
            <pc:sldMk cId="3284128899" sldId="257"/>
            <ac:picMk id="5" creationId="{23A41018-6654-4D2F-81B4-416D0A9EECAB}"/>
          </ac:picMkLst>
        </pc:picChg>
        <pc:picChg chg="del">
          <ac:chgData name="Jean-Luc Philipona" userId="3f3be51c4ffe78da" providerId="LiveId" clId="{A2C83A42-DC91-4731-A584-FCBE6F81D19F}" dt="2022-05-11T08:28:24.607" v="55" actId="478"/>
          <ac:picMkLst>
            <pc:docMk/>
            <pc:sldMk cId="3284128899" sldId="257"/>
            <ac:picMk id="6" creationId="{93C4B37D-D795-4C2C-9A13-CC4582169FFA}"/>
          </ac:picMkLst>
        </pc:picChg>
        <pc:picChg chg="del">
          <ac:chgData name="Jean-Luc Philipona" userId="3f3be51c4ffe78da" providerId="LiveId" clId="{A2C83A42-DC91-4731-A584-FCBE6F81D19F}" dt="2022-05-11T08:28:24.607" v="55" actId="478"/>
          <ac:picMkLst>
            <pc:docMk/>
            <pc:sldMk cId="3284128899" sldId="257"/>
            <ac:picMk id="7" creationId="{587424E6-10B6-48C6-880C-5384A2427112}"/>
          </ac:picMkLst>
        </pc:picChg>
        <pc:picChg chg="add mod ord">
          <ac:chgData name="Jean-Luc Philipona" userId="3f3be51c4ffe78da" providerId="LiveId" clId="{A2C83A42-DC91-4731-A584-FCBE6F81D19F}" dt="2022-05-11T08:26:40.257" v="30" actId="1036"/>
          <ac:picMkLst>
            <pc:docMk/>
            <pc:sldMk cId="3284128899" sldId="257"/>
            <ac:picMk id="8" creationId="{F0EC945C-1AEA-45F1-B90D-215925592C05}"/>
          </ac:picMkLst>
        </pc:picChg>
        <pc:picChg chg="del">
          <ac:chgData name="Jean-Luc Philipona" userId="3f3be51c4ffe78da" providerId="LiveId" clId="{A2C83A42-DC91-4731-A584-FCBE6F81D19F}" dt="2022-05-11T08:25:37.257" v="2" actId="478"/>
          <ac:picMkLst>
            <pc:docMk/>
            <pc:sldMk cId="3284128899" sldId="257"/>
            <ac:picMk id="11" creationId="{04EE9768-859A-47DC-89DE-F2BACCD54398}"/>
          </ac:picMkLst>
        </pc:picChg>
        <pc:picChg chg="del">
          <ac:chgData name="Jean-Luc Philipona" userId="3f3be51c4ffe78da" providerId="LiveId" clId="{A2C83A42-DC91-4731-A584-FCBE6F81D19F}" dt="2022-05-11T08:28:24.607" v="55" actId="478"/>
          <ac:picMkLst>
            <pc:docMk/>
            <pc:sldMk cId="3284128899" sldId="257"/>
            <ac:picMk id="17" creationId="{E7008F14-F5C8-47A2-9B7D-8216263BBDAD}"/>
          </ac:picMkLst>
        </pc:picChg>
        <pc:picChg chg="del">
          <ac:chgData name="Jean-Luc Philipona" userId="3f3be51c4ffe78da" providerId="LiveId" clId="{A2C83A42-DC91-4731-A584-FCBE6F81D19F}" dt="2022-05-11T08:28:24.607" v="55" actId="478"/>
          <ac:picMkLst>
            <pc:docMk/>
            <pc:sldMk cId="3284128899" sldId="257"/>
            <ac:picMk id="18" creationId="{E8E5EADE-855A-4D9F-92BA-499D440C69E6}"/>
          </ac:picMkLst>
        </pc:picChg>
        <pc:picChg chg="add mod">
          <ac:chgData name="Jean-Luc Philipona" userId="3f3be51c4ffe78da" providerId="LiveId" clId="{A2C83A42-DC91-4731-A584-FCBE6F81D19F}" dt="2022-05-11T08:28:52.506" v="139" actId="14100"/>
          <ac:picMkLst>
            <pc:docMk/>
            <pc:sldMk cId="3284128899" sldId="257"/>
            <ac:picMk id="27" creationId="{FA968BAB-837A-4385-B8FD-E396F2CE5ABB}"/>
          </ac:picMkLst>
        </pc:picChg>
        <pc:picChg chg="del">
          <ac:chgData name="Jean-Luc Philipona" userId="3f3be51c4ffe78da" providerId="LiveId" clId="{A2C83A42-DC91-4731-A584-FCBE6F81D19F}" dt="2022-05-11T08:25:28.367" v="1" actId="478"/>
          <ac:picMkLst>
            <pc:docMk/>
            <pc:sldMk cId="3284128899" sldId="257"/>
            <ac:picMk id="33" creationId="{F0B2AA3C-3476-4B1A-B27F-E6C8DB1A7671}"/>
          </ac:picMkLst>
        </pc:picChg>
        <pc:picChg chg="del">
          <ac:chgData name="Jean-Luc Philipona" userId="3f3be51c4ffe78da" providerId="LiveId" clId="{A2C83A42-DC91-4731-A584-FCBE6F81D19F}" dt="2022-05-11T08:25:28.367" v="1" actId="478"/>
          <ac:picMkLst>
            <pc:docMk/>
            <pc:sldMk cId="3284128899" sldId="257"/>
            <ac:picMk id="34" creationId="{3E004D42-88A2-4972-9A3C-7371869F7D5C}"/>
          </ac:picMkLst>
        </pc:picChg>
        <pc:picChg chg="del">
          <ac:chgData name="Jean-Luc Philipona" userId="3f3be51c4ffe78da" providerId="LiveId" clId="{A2C83A42-DC91-4731-A584-FCBE6F81D19F}" dt="2022-05-11T08:25:28.367" v="1" actId="478"/>
          <ac:picMkLst>
            <pc:docMk/>
            <pc:sldMk cId="3284128899" sldId="257"/>
            <ac:picMk id="35" creationId="{3816A593-45B4-48DC-868F-BCEA4B0BA7BB}"/>
          </ac:picMkLst>
        </pc:picChg>
        <pc:picChg chg="add mod">
          <ac:chgData name="Jean-Luc Philipona" userId="3f3be51c4ffe78da" providerId="LiveId" clId="{A2C83A42-DC91-4731-A584-FCBE6F81D19F}" dt="2022-05-11T08:28:45.799" v="138" actId="1037"/>
          <ac:picMkLst>
            <pc:docMk/>
            <pc:sldMk cId="3284128899" sldId="257"/>
            <ac:picMk id="39" creationId="{52599B7F-8239-43F2-BD90-56F275782726}"/>
          </ac:picMkLst>
        </pc:picChg>
        <pc:picChg chg="add mod">
          <ac:chgData name="Jean-Luc Philipona" userId="3f3be51c4ffe78da" providerId="LiveId" clId="{A2C83A42-DC91-4731-A584-FCBE6F81D19F}" dt="2022-05-11T08:28:45.799" v="138" actId="1037"/>
          <ac:picMkLst>
            <pc:docMk/>
            <pc:sldMk cId="3284128899" sldId="257"/>
            <ac:picMk id="40" creationId="{37344CB6-F551-4ED2-9350-0CB441240FF4}"/>
          </ac:picMkLst>
        </pc:picChg>
        <pc:picChg chg="add mod">
          <ac:chgData name="Jean-Luc Philipona" userId="3f3be51c4ffe78da" providerId="LiveId" clId="{A2C83A42-DC91-4731-A584-FCBE6F81D19F}" dt="2022-05-11T08:28:45.799" v="138" actId="1037"/>
          <ac:picMkLst>
            <pc:docMk/>
            <pc:sldMk cId="3284128899" sldId="257"/>
            <ac:picMk id="43" creationId="{83AEEAB0-FBC0-496D-B9A1-5D8EDCA32B4F}"/>
          </ac:picMkLst>
        </pc:picChg>
      </pc:sldChg>
    </pc:docChg>
  </pc:docChgLst>
  <pc:docChgLst>
    <pc:chgData name="Jean-Luc Philipona" userId="3f3be51c4ffe78da" providerId="LiveId" clId="{98CCA8F6-5DFF-4ED1-B549-01DFAE156220}"/>
    <pc:docChg chg="undo custSel addSld modSld sldOrd">
      <pc:chgData name="Jean-Luc Philipona" userId="3f3be51c4ffe78da" providerId="LiveId" clId="{98CCA8F6-5DFF-4ED1-B549-01DFAE156220}" dt="2022-05-10T16:56:07.227" v="276" actId="1036"/>
      <pc:docMkLst>
        <pc:docMk/>
      </pc:docMkLst>
      <pc:sldChg chg="ord">
        <pc:chgData name="Jean-Luc Philipona" userId="3f3be51c4ffe78da" providerId="LiveId" clId="{98CCA8F6-5DFF-4ED1-B549-01DFAE156220}" dt="2022-05-10T16:54:48.521" v="273"/>
        <pc:sldMkLst>
          <pc:docMk/>
          <pc:sldMk cId="4018293773" sldId="256"/>
        </pc:sldMkLst>
      </pc:sldChg>
      <pc:sldChg chg="addSp delSp modSp add mod">
        <pc:chgData name="Jean-Luc Philipona" userId="3f3be51c4ffe78da" providerId="LiveId" clId="{98CCA8F6-5DFF-4ED1-B549-01DFAE156220}" dt="2022-05-10T16:56:07.227" v="276" actId="1036"/>
        <pc:sldMkLst>
          <pc:docMk/>
          <pc:sldMk cId="3284128899" sldId="257"/>
        </pc:sldMkLst>
        <pc:spChg chg="mod">
          <ac:chgData name="Jean-Luc Philipona" userId="3f3be51c4ffe78da" providerId="LiveId" clId="{98CCA8F6-5DFF-4ED1-B549-01DFAE156220}" dt="2022-05-10T16:52:26.914" v="271" actId="1035"/>
          <ac:spMkLst>
            <pc:docMk/>
            <pc:sldMk cId="3284128899" sldId="257"/>
            <ac:spMk id="28" creationId="{931A462F-EB4C-44D4-8C05-A5B6399918F1}"/>
          </ac:spMkLst>
        </pc:spChg>
        <pc:spChg chg="add mod">
          <ac:chgData name="Jean-Luc Philipona" userId="3f3be51c4ffe78da" providerId="LiveId" clId="{98CCA8F6-5DFF-4ED1-B549-01DFAE156220}" dt="2022-05-10T16:51:12.959" v="228" actId="1035"/>
          <ac:spMkLst>
            <pc:docMk/>
            <pc:sldMk cId="3284128899" sldId="257"/>
            <ac:spMk id="29" creationId="{521CA2AD-680C-4EB5-9742-E782D9B5739C}"/>
          </ac:spMkLst>
        </pc:spChg>
        <pc:spChg chg="mod">
          <ac:chgData name="Jean-Luc Philipona" userId="3f3be51c4ffe78da" providerId="LiveId" clId="{98CCA8F6-5DFF-4ED1-B549-01DFAE156220}" dt="2022-05-10T16:40:58.501" v="3" actId="207"/>
          <ac:spMkLst>
            <pc:docMk/>
            <pc:sldMk cId="3284128899" sldId="257"/>
            <ac:spMk id="30" creationId="{C22EB089-03A0-4C08-B3CA-93719C0A5D9F}"/>
          </ac:spMkLst>
        </pc:spChg>
        <pc:spChg chg="add mod">
          <ac:chgData name="Jean-Luc Philipona" userId="3f3be51c4ffe78da" providerId="LiveId" clId="{98CCA8F6-5DFF-4ED1-B549-01DFAE156220}" dt="2022-05-10T16:56:03.744" v="275" actId="1035"/>
          <ac:spMkLst>
            <pc:docMk/>
            <pc:sldMk cId="3284128899" sldId="257"/>
            <ac:spMk id="31" creationId="{D576588B-A009-4808-B89E-85DDE9EF6BAC}"/>
          </ac:spMkLst>
        </pc:spChg>
        <pc:spChg chg="mod">
          <ac:chgData name="Jean-Luc Philipona" userId="3f3be51c4ffe78da" providerId="LiveId" clId="{98CCA8F6-5DFF-4ED1-B549-01DFAE156220}" dt="2022-05-10T16:46:25.019" v="151" actId="1076"/>
          <ac:spMkLst>
            <pc:docMk/>
            <pc:sldMk cId="3284128899" sldId="257"/>
            <ac:spMk id="32" creationId="{3AC5619E-B201-4685-BB4A-1BE8E4827EEC}"/>
          </ac:spMkLst>
        </pc:spChg>
        <pc:spChg chg="mod">
          <ac:chgData name="Jean-Luc Philipona" userId="3f3be51c4ffe78da" providerId="LiveId" clId="{98CCA8F6-5DFF-4ED1-B549-01DFAE156220}" dt="2022-05-10T16:45:54.552" v="144" actId="1036"/>
          <ac:spMkLst>
            <pc:docMk/>
            <pc:sldMk cId="3284128899" sldId="257"/>
            <ac:spMk id="41" creationId="{8B681652-6F0C-40C9-B8D0-2DE3531BD01A}"/>
          </ac:spMkLst>
        </pc:spChg>
        <pc:spChg chg="mod">
          <ac:chgData name="Jean-Luc Philipona" userId="3f3be51c4ffe78da" providerId="LiveId" clId="{98CCA8F6-5DFF-4ED1-B549-01DFAE156220}" dt="2022-05-10T16:56:07.227" v="276" actId="1036"/>
          <ac:spMkLst>
            <pc:docMk/>
            <pc:sldMk cId="3284128899" sldId="257"/>
            <ac:spMk id="42" creationId="{9C33D08E-21EE-4E3B-98AA-C360BEC60FC6}"/>
          </ac:spMkLst>
        </pc:spChg>
        <pc:spChg chg="del mod">
          <ac:chgData name="Jean-Luc Philipona" userId="3f3be51c4ffe78da" providerId="LiveId" clId="{98CCA8F6-5DFF-4ED1-B549-01DFAE156220}" dt="2022-05-10T16:44:37.767" v="117" actId="478"/>
          <ac:spMkLst>
            <pc:docMk/>
            <pc:sldMk cId="3284128899" sldId="257"/>
            <ac:spMk id="43" creationId="{7CB6CEB3-26A6-4B5D-A899-A1E62E9C54F4}"/>
          </ac:spMkLst>
        </pc:spChg>
        <pc:spChg chg="del mod">
          <ac:chgData name="Jean-Luc Philipona" userId="3f3be51c4ffe78da" providerId="LiveId" clId="{98CCA8F6-5DFF-4ED1-B549-01DFAE156220}" dt="2022-05-10T16:44:39.457" v="118" actId="478"/>
          <ac:spMkLst>
            <pc:docMk/>
            <pc:sldMk cId="3284128899" sldId="257"/>
            <ac:spMk id="44" creationId="{4B61C9E8-54F0-44D6-8601-4234A35343F5}"/>
          </ac:spMkLst>
        </pc:spChg>
        <pc:picChg chg="add mod ord">
          <ac:chgData name="Jean-Luc Philipona" userId="3f3be51c4ffe78da" providerId="LiveId" clId="{98CCA8F6-5DFF-4ED1-B549-01DFAE156220}" dt="2022-05-10T16:42:47.648" v="83" actId="29295"/>
          <ac:picMkLst>
            <pc:docMk/>
            <pc:sldMk cId="3284128899" sldId="257"/>
            <ac:picMk id="7" creationId="{587424E6-10B6-48C6-880C-5384A2427112}"/>
          </ac:picMkLst>
        </pc:picChg>
        <pc:picChg chg="add del mod ord">
          <ac:chgData name="Jean-Luc Philipona" userId="3f3be51c4ffe78da" providerId="LiveId" clId="{98CCA8F6-5DFF-4ED1-B549-01DFAE156220}" dt="2022-05-10T16:50:04.825" v="189" actId="478"/>
          <ac:picMkLst>
            <pc:docMk/>
            <pc:sldMk cId="3284128899" sldId="257"/>
            <ac:picMk id="9" creationId="{0DB104B2-FA55-410F-955E-512A38B83697}"/>
          </ac:picMkLst>
        </pc:picChg>
        <pc:picChg chg="add mod ord">
          <ac:chgData name="Jean-Luc Philipona" userId="3f3be51c4ffe78da" providerId="LiveId" clId="{98CCA8F6-5DFF-4ED1-B549-01DFAE156220}" dt="2022-05-10T16:55:57.571" v="274" actId="1035"/>
          <ac:picMkLst>
            <pc:docMk/>
            <pc:sldMk cId="3284128899" sldId="257"/>
            <ac:picMk id="11" creationId="{04EE9768-859A-47DC-89DE-F2BACCD54398}"/>
          </ac:picMkLst>
        </pc:picChg>
        <pc:picChg chg="add del">
          <ac:chgData name="Jean-Luc Philipona" userId="3f3be51c4ffe78da" providerId="LiveId" clId="{98CCA8F6-5DFF-4ED1-B549-01DFAE156220}" dt="2022-05-10T16:41:11.879" v="6" actId="478"/>
          <ac:picMkLst>
            <pc:docMk/>
            <pc:sldMk cId="3284128899" sldId="257"/>
            <ac:picMk id="25" creationId="{1E85ED52-B4E3-425C-9C1F-E32A93541B0A}"/>
          </ac:picMkLst>
        </pc:picChg>
        <pc:picChg chg="add del mod ord">
          <ac:chgData name="Jean-Luc Philipona" userId="3f3be51c4ffe78da" providerId="LiveId" clId="{98CCA8F6-5DFF-4ED1-B549-01DFAE156220}" dt="2022-05-10T16:48:55.357" v="177" actId="478"/>
          <ac:picMkLst>
            <pc:docMk/>
            <pc:sldMk cId="3284128899" sldId="257"/>
            <ac:picMk id="27" creationId="{63FB9BC1-860E-41D9-84C8-BBC79F5D7A18}"/>
          </ac:picMkLst>
        </pc:picChg>
        <pc:picChg chg="mod">
          <ac:chgData name="Jean-Luc Philipona" userId="3f3be51c4ffe78da" providerId="LiveId" clId="{98CCA8F6-5DFF-4ED1-B549-01DFAE156220}" dt="2022-05-10T16:45:44.402" v="137" actId="1035"/>
          <ac:picMkLst>
            <pc:docMk/>
            <pc:sldMk cId="3284128899" sldId="257"/>
            <ac:picMk id="33" creationId="{F0B2AA3C-3476-4B1A-B27F-E6C8DB1A7671}"/>
          </ac:picMkLst>
        </pc:picChg>
        <pc:picChg chg="mod">
          <ac:chgData name="Jean-Luc Philipona" userId="3f3be51c4ffe78da" providerId="LiveId" clId="{98CCA8F6-5DFF-4ED1-B549-01DFAE156220}" dt="2022-05-10T16:45:44.402" v="137" actId="1035"/>
          <ac:picMkLst>
            <pc:docMk/>
            <pc:sldMk cId="3284128899" sldId="257"/>
            <ac:picMk id="34" creationId="{3E004D42-88A2-4972-9A3C-7371869F7D5C}"/>
          </ac:picMkLst>
        </pc:picChg>
        <pc:picChg chg="mod">
          <ac:chgData name="Jean-Luc Philipona" userId="3f3be51c4ffe78da" providerId="LiveId" clId="{98CCA8F6-5DFF-4ED1-B549-01DFAE156220}" dt="2022-05-10T16:45:44.402" v="137" actId="1035"/>
          <ac:picMkLst>
            <pc:docMk/>
            <pc:sldMk cId="3284128899" sldId="257"/>
            <ac:picMk id="35" creationId="{3816A593-45B4-48DC-868F-BCEA4B0BA7BB}"/>
          </ac:picMkLst>
        </pc:picChg>
        <pc:picChg chg="mod">
          <ac:chgData name="Jean-Luc Philipona" userId="3f3be51c4ffe78da" providerId="LiveId" clId="{98CCA8F6-5DFF-4ED1-B549-01DFAE156220}" dt="2022-05-10T16:45:39.826" v="135" actId="1036"/>
          <ac:picMkLst>
            <pc:docMk/>
            <pc:sldMk cId="3284128899" sldId="257"/>
            <ac:picMk id="36" creationId="{9C0ADB70-CF6B-4A0D-AFC1-9D8964D69A7A}"/>
          </ac:picMkLst>
        </pc:picChg>
        <pc:picChg chg="mod">
          <ac:chgData name="Jean-Luc Philipona" userId="3f3be51c4ffe78da" providerId="LiveId" clId="{98CCA8F6-5DFF-4ED1-B549-01DFAE156220}" dt="2022-05-10T16:45:39.826" v="135" actId="1036"/>
          <ac:picMkLst>
            <pc:docMk/>
            <pc:sldMk cId="3284128899" sldId="257"/>
            <ac:picMk id="37" creationId="{E14BAB40-4B50-44AF-A09A-EDFD8AA65346}"/>
          </ac:picMkLst>
        </pc:picChg>
        <pc:picChg chg="mod">
          <ac:chgData name="Jean-Luc Philipona" userId="3f3be51c4ffe78da" providerId="LiveId" clId="{98CCA8F6-5DFF-4ED1-B549-01DFAE156220}" dt="2022-05-10T16:45:39.826" v="135" actId="1036"/>
          <ac:picMkLst>
            <pc:docMk/>
            <pc:sldMk cId="3284128899" sldId="257"/>
            <ac:picMk id="38" creationId="{BA70B42C-BE40-4C59-A441-7E369F65AB94}"/>
          </ac:picMkLst>
        </pc:picChg>
        <pc:picChg chg="del mod ord">
          <ac:chgData name="Jean-Luc Philipona" userId="3f3be51c4ffe78da" providerId="LiveId" clId="{98CCA8F6-5DFF-4ED1-B549-01DFAE156220}" dt="2022-05-10T16:44:31.929" v="115" actId="478"/>
          <ac:picMkLst>
            <pc:docMk/>
            <pc:sldMk cId="3284128899" sldId="257"/>
            <ac:picMk id="40" creationId="{378AFC24-F5A6-4273-9A4B-609E684549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AE67-A3E6-4046-A7CF-A977BB91BE73}" type="datetimeFigureOut">
              <a:rPr lang="fr-CH" smtClean="0"/>
              <a:pPr/>
              <a:t>12.04.2023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665538" y="514350"/>
            <a:ext cx="18129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9368-53B7-4E0C-9A13-C569E074FA16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34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1pPr>
    <a:lvl2pPr marL="35145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2pPr>
    <a:lvl3pPr marL="7028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3pPr>
    <a:lvl4pPr marL="105434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4pPr>
    <a:lvl5pPr marL="14057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5pPr>
    <a:lvl6pPr marL="175724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6pPr>
    <a:lvl7pPr marL="210869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7pPr>
    <a:lvl8pPr marL="246014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8pPr>
    <a:lvl9pPr marL="281159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14364" y="7157194"/>
            <a:ext cx="1243118" cy="4024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33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308FEF-A401-460C-A105-82E8351EF243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4479" y="2271706"/>
            <a:ext cx="4740315" cy="4683153"/>
          </a:xfrm>
        </p:spPr>
        <p:txBody>
          <a:bodyPr lIns="0" tIns="0" rIns="0" bIns="0" anchor="t" anchorCtr="0">
            <a:noAutofit/>
          </a:bodyPr>
          <a:lstStyle>
            <a:lvl1pPr marL="810516" indent="-810516">
              <a:spcBef>
                <a:spcPts val="0"/>
              </a:spcBef>
              <a:buFont typeface="Arial" pitchFamily="34" charset="0"/>
              <a:buChar char="−"/>
              <a:defRPr sz="5648" b="0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  <a:lvl2pPr marL="609679" indent="-609679">
              <a:spcBef>
                <a:spcPts val="0"/>
              </a:spcBef>
              <a:buFont typeface="Arial" pitchFamily="34" charset="0"/>
              <a:buChar char="-"/>
              <a:defRPr lang="fr-FR" sz="5648" kern="1200" baseline="0" dirty="0" smtClean="0">
                <a:solidFill>
                  <a:srgbClr val="59595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7765" indent="-412432">
              <a:spcBef>
                <a:spcPts val="0"/>
              </a:spcBef>
              <a:buFont typeface="Arial" pitchFamily="34" charset="0"/>
              <a:buChar char="-"/>
              <a:defRPr sz="4518" baseline="0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3pPr>
            <a:lvl4pPr marL="1007765" indent="-412432">
              <a:spcBef>
                <a:spcPts val="0"/>
              </a:spcBef>
              <a:buFont typeface="Arial" pitchFamily="34" charset="0"/>
              <a:buChar char="-"/>
              <a:defRPr sz="4518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4pPr>
            <a:lvl5pPr marL="412432" indent="-412432">
              <a:spcBef>
                <a:spcPts val="0"/>
              </a:spcBef>
              <a:buFont typeface="Arial" pitchFamily="34" charset="0"/>
              <a:buChar char="-"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1"/>
            <a:r>
              <a:rPr lang="fr-FR" dirty="0"/>
              <a:t>Liste à puce 1, Arial </a:t>
            </a:r>
            <a:r>
              <a:rPr lang="fr-FR" dirty="0" err="1"/>
              <a:t>Regular</a:t>
            </a:r>
            <a:r>
              <a:rPr lang="fr-FR" dirty="0"/>
              <a:t> 25pt</a:t>
            </a:r>
          </a:p>
          <a:p>
            <a:pPr lvl="2"/>
            <a:r>
              <a:rPr lang="fr-FR" dirty="0"/>
              <a:t>Arial </a:t>
            </a:r>
            <a:r>
              <a:rPr lang="fr-FR" dirty="0" err="1"/>
              <a:t>Regular</a:t>
            </a:r>
            <a:r>
              <a:rPr lang="fr-FR" dirty="0"/>
              <a:t> 20pt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Liste à puce 2, Arial </a:t>
            </a:r>
            <a:r>
              <a:rPr lang="fr-FR" dirty="0" err="1"/>
              <a:t>Regular</a:t>
            </a:r>
            <a:r>
              <a:rPr lang="fr-FR" dirty="0"/>
              <a:t> 25pt</a:t>
            </a:r>
          </a:p>
          <a:p>
            <a:pPr lvl="2"/>
            <a:r>
              <a:rPr lang="fr-FR" dirty="0"/>
              <a:t>Arial </a:t>
            </a:r>
            <a:r>
              <a:rPr lang="fr-FR" dirty="0" err="1"/>
              <a:t>Regular</a:t>
            </a:r>
            <a:r>
              <a:rPr lang="fr-FR" dirty="0"/>
              <a:t> 20pt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4364" y="7157194"/>
            <a:ext cx="1243118" cy="402483"/>
          </a:xfrm>
        </p:spPr>
        <p:txBody>
          <a:bodyPr lIns="0"/>
          <a:lstStyle>
            <a:lvl1pPr algn="l">
              <a:defRPr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0E5655-D090-44F4-8DFC-5BAF71EBA8B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4365" y="1001696"/>
            <a:ext cx="4740315" cy="63432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7228" baseline="0">
                <a:solidFill>
                  <a:srgbClr val="00AEEF"/>
                </a:solidFill>
                <a:latin typeface="Arial"/>
                <a:cs typeface="Arial"/>
              </a:defRPr>
            </a:lvl1pPr>
            <a:lvl2pPr marL="0" indent="0">
              <a:buNone/>
              <a:defRPr sz="4518">
                <a:latin typeface="Arial"/>
                <a:cs typeface="Arial"/>
              </a:defRPr>
            </a:lvl2pPr>
            <a:lvl3pPr marL="0" indent="0">
              <a:buNone/>
              <a:defRPr sz="4518">
                <a:latin typeface="Arial"/>
                <a:cs typeface="Arial"/>
              </a:defRPr>
            </a:lvl3pPr>
            <a:lvl4pPr marL="0" indent="0">
              <a:buNone/>
              <a:defRPr sz="4518">
                <a:latin typeface="Arial"/>
                <a:cs typeface="Arial"/>
              </a:defRPr>
            </a:lvl4pPr>
            <a:lvl5pPr marL="0" indent="0">
              <a:buNone/>
              <a:defRPr sz="4518"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Titre de diapositive, Arial </a:t>
            </a:r>
            <a:r>
              <a:rPr lang="fr-CH" dirty="0" err="1"/>
              <a:t>Regular</a:t>
            </a:r>
            <a:r>
              <a:rPr lang="fr-CH" dirty="0"/>
              <a:t> 32pt</a:t>
            </a:r>
          </a:p>
        </p:txBody>
      </p:sp>
      <p:pic>
        <p:nvPicPr>
          <p:cNvPr id="8" name="Image 7" descr="NEO_Symbole_QUADRI_PRO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65" y="366695"/>
            <a:ext cx="293682" cy="17215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 userDrawn="1"/>
        </p:nvSpPr>
        <p:spPr>
          <a:xfrm>
            <a:off x="314364" y="376755"/>
            <a:ext cx="4866626" cy="30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900" kern="1200" baseline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033"/>
              <a:t>Nom de la présentation, Arial Regular 9pt</a:t>
            </a:r>
            <a:endParaRPr lang="fr-CH" sz="2033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0455" y="1557325"/>
            <a:ext cx="3188554" cy="1270008"/>
          </a:xfrm>
          <a:solidFill>
            <a:srgbClr val="00AEEF"/>
          </a:solidFill>
        </p:spPr>
        <p:txBody>
          <a:bodyPr lIns="306000" tIns="288000" rIns="306000" bIns="0" anchor="t" anchorCtr="0">
            <a:noAutofit/>
          </a:bodyPr>
          <a:lstStyle>
            <a:lvl1pPr marL="0" indent="0" algn="l">
              <a:tabLst/>
              <a:defRPr sz="8134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Merci de votre attention</a:t>
            </a:r>
            <a:br>
              <a:rPr lang="fr-FR" dirty="0"/>
            </a:br>
            <a:endParaRPr lang="fr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?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0455" y="1557325"/>
            <a:ext cx="1804051" cy="1270008"/>
          </a:xfrm>
          <a:solidFill>
            <a:srgbClr val="00AEEF"/>
          </a:solidFill>
        </p:spPr>
        <p:txBody>
          <a:bodyPr lIns="306000" tIns="288000" rIns="306000" bIns="0" anchor="t" anchorCtr="0">
            <a:noAutofit/>
          </a:bodyPr>
          <a:lstStyle>
            <a:lvl1pPr marL="0" indent="0" algn="l">
              <a:tabLst/>
              <a:defRPr sz="8134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Questions </a:t>
            </a:r>
            <a:r>
              <a:rPr lang="fr-CH" dirty="0"/>
              <a:t>?</a:t>
            </a:r>
            <a:br>
              <a:rPr lang="fr-FR" dirty="0"/>
            </a:br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nd titre 1er nivea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0455" y="1557325"/>
            <a:ext cx="3817874" cy="2301889"/>
          </a:xfrm>
          <a:solidFill>
            <a:srgbClr val="00AEEF"/>
          </a:solidFill>
        </p:spPr>
        <p:txBody>
          <a:bodyPr lIns="306000" tIns="288000" rIns="306000" bIns="0" anchor="t" anchorCtr="0">
            <a:noAutofit/>
          </a:bodyPr>
          <a:lstStyle>
            <a:lvl1pPr marL="0" indent="0" algn="l">
              <a:tabLst/>
              <a:defRPr sz="8134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Grand titre, Arial Reg. 36p</a:t>
            </a:r>
            <a:br>
              <a:rPr lang="fr-FR" dirty="0"/>
            </a:br>
            <a:r>
              <a:rPr lang="fr-FR" dirty="0"/>
              <a:t>Grand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30455" y="2986084"/>
            <a:ext cx="3817874" cy="873130"/>
          </a:xfrm>
        </p:spPr>
        <p:txBody>
          <a:bodyPr lIns="306000" tIns="108000" rIns="306000" bIns="0">
            <a:normAutofit/>
          </a:bodyPr>
          <a:lstStyle>
            <a:lvl1pPr marL="0" indent="0" algn="l">
              <a:buNone/>
              <a:defRPr sz="5423" baseline="0">
                <a:solidFill>
                  <a:schemeClr val="bg1"/>
                </a:solidFill>
                <a:latin typeface="Arial" pitchFamily="34" charset="0"/>
              </a:defRPr>
            </a:lvl1pPr>
            <a:lvl2pPr marL="10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6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98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3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6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9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3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6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Sous-titre, Arial </a:t>
            </a:r>
            <a:r>
              <a:rPr lang="fr-FR" dirty="0" err="1"/>
              <a:t>Regular</a:t>
            </a:r>
            <a:r>
              <a:rPr lang="fr-FR" dirty="0"/>
              <a:t> 24pt</a:t>
            </a:r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Chap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0455" y="1557323"/>
            <a:ext cx="3817874" cy="1825637"/>
          </a:xfrm>
          <a:solidFill>
            <a:schemeClr val="bg1"/>
          </a:solidFill>
        </p:spPr>
        <p:txBody>
          <a:bodyPr lIns="306000" tIns="288000" rIns="306000" bIns="0" anchor="t" anchorCtr="0">
            <a:noAutofit/>
          </a:bodyPr>
          <a:lstStyle>
            <a:lvl1pPr marL="0" indent="0" algn="l">
              <a:tabLst/>
              <a:defRPr sz="8134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 de chapitre, Arial 36pt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30455" y="2509830"/>
            <a:ext cx="3817874" cy="873130"/>
          </a:xfrm>
          <a:solidFill>
            <a:schemeClr val="bg1"/>
          </a:solidFill>
        </p:spPr>
        <p:txBody>
          <a:bodyPr lIns="306000" tIns="108000" rIns="306000" bIns="0">
            <a:normAutofit/>
          </a:bodyPr>
          <a:lstStyle>
            <a:lvl1pPr marL="0" indent="0" algn="l">
              <a:buNone/>
              <a:defRPr sz="5873" baseline="0">
                <a:solidFill>
                  <a:srgbClr val="00AEEF"/>
                </a:solidFill>
                <a:latin typeface="Arial" pitchFamily="34" charset="0"/>
              </a:defRPr>
            </a:lvl1pPr>
            <a:lvl2pPr marL="10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6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98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3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6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9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3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6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Sous-titre, Arial </a:t>
            </a:r>
            <a:r>
              <a:rPr lang="fr-FR" dirty="0" err="1"/>
              <a:t>Regular</a:t>
            </a:r>
            <a:r>
              <a:rPr lang="fr-FR" dirty="0"/>
              <a:t> 25pt</a:t>
            </a:r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4365" y="2589205"/>
            <a:ext cx="4740429" cy="4286277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5648" b="0" i="0" u="none" strike="noStrike" baseline="0" smtClean="0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fr-CH" dirty="0"/>
              <a:t>Texte courant Arial </a:t>
            </a:r>
            <a:r>
              <a:rPr lang="fr-CH" dirty="0" err="1"/>
              <a:t>Regular</a:t>
            </a:r>
            <a:r>
              <a:rPr lang="fr-CH" dirty="0"/>
              <a:t> 25pt,</a:t>
            </a:r>
          </a:p>
          <a:p>
            <a:r>
              <a:rPr lang="fr-CH" dirty="0" err="1"/>
              <a:t>Lorem</a:t>
            </a:r>
            <a:r>
              <a:rPr lang="fr-CH" dirty="0"/>
              <a:t> </a:t>
            </a:r>
            <a:r>
              <a:rPr lang="fr-CH" dirty="0" err="1"/>
              <a:t>ipsum</a:t>
            </a:r>
            <a:r>
              <a:rPr lang="fr-CH" dirty="0"/>
              <a:t> </a:t>
            </a:r>
            <a:r>
              <a:rPr lang="fr-CH" dirty="0" err="1"/>
              <a:t>dolor</a:t>
            </a:r>
            <a:r>
              <a:rPr lang="fr-CH" dirty="0"/>
              <a:t> </a:t>
            </a:r>
            <a:r>
              <a:rPr lang="fr-CH" dirty="0" err="1"/>
              <a:t>sit</a:t>
            </a:r>
            <a:r>
              <a:rPr lang="fr-CH" dirty="0"/>
              <a:t> </a:t>
            </a:r>
            <a:r>
              <a:rPr lang="fr-CH" dirty="0" err="1"/>
              <a:t>amet</a:t>
            </a:r>
            <a:r>
              <a:rPr lang="fr-CH" dirty="0"/>
              <a:t>, </a:t>
            </a:r>
            <a:r>
              <a:rPr lang="fr-CH" dirty="0" err="1"/>
              <a:t>consectetur</a:t>
            </a:r>
            <a:r>
              <a:rPr lang="fr-CH" dirty="0"/>
              <a:t> </a:t>
            </a:r>
            <a:r>
              <a:rPr lang="fr-CH" dirty="0" err="1"/>
              <a:t>adipiscing</a:t>
            </a:r>
            <a:r>
              <a:rPr lang="fr-CH" dirty="0"/>
              <a:t> </a:t>
            </a:r>
            <a:r>
              <a:rPr lang="fr-CH" dirty="0" err="1"/>
              <a:t>elit</a:t>
            </a:r>
            <a:r>
              <a:rPr lang="fr-CH" dirty="0"/>
              <a:t>. </a:t>
            </a:r>
            <a:r>
              <a:rPr lang="fr-CH" dirty="0" err="1"/>
              <a:t>Quisque</a:t>
            </a:r>
            <a:r>
              <a:rPr lang="fr-CH" dirty="0"/>
              <a:t> </a:t>
            </a:r>
            <a:r>
              <a:rPr lang="fr-CH" dirty="0" err="1"/>
              <a:t>dapibus</a:t>
            </a:r>
            <a:r>
              <a:rPr lang="fr-CH" dirty="0"/>
              <a:t> </a:t>
            </a:r>
            <a:r>
              <a:rPr lang="fr-CH" dirty="0" err="1"/>
              <a:t>lorem</a:t>
            </a:r>
            <a:r>
              <a:rPr lang="fr-CH" dirty="0"/>
              <a:t> in </a:t>
            </a:r>
            <a:r>
              <a:rPr lang="fr-CH" dirty="0" err="1"/>
              <a:t>porttitor</a:t>
            </a:r>
            <a:r>
              <a:rPr lang="fr-CH" dirty="0"/>
              <a:t> </a:t>
            </a:r>
            <a:r>
              <a:rPr lang="fr-CH" dirty="0" err="1"/>
              <a:t>condimentum</a:t>
            </a:r>
            <a:r>
              <a:rPr lang="fr-CH" dirty="0"/>
              <a:t>. </a:t>
            </a:r>
            <a:r>
              <a:rPr lang="fr-CH" dirty="0" err="1"/>
              <a:t>Vivamus</a:t>
            </a:r>
            <a:r>
              <a:rPr lang="fr-CH" dirty="0"/>
              <a:t> </a:t>
            </a:r>
            <a:r>
              <a:rPr lang="fr-CH" dirty="0" err="1"/>
              <a:t>ornare</a:t>
            </a:r>
            <a:r>
              <a:rPr lang="fr-CH" dirty="0"/>
              <a:t> </a:t>
            </a:r>
            <a:r>
              <a:rPr lang="fr-CH" dirty="0" err="1"/>
              <a:t>hendrerit</a:t>
            </a:r>
            <a:r>
              <a:rPr lang="fr-CH" dirty="0"/>
              <a:t> </a:t>
            </a:r>
            <a:r>
              <a:rPr lang="fr-CH" dirty="0" err="1"/>
              <a:t>dui</a:t>
            </a:r>
            <a:r>
              <a:rPr lang="fr-CH" dirty="0"/>
              <a:t>, et </a:t>
            </a:r>
            <a:r>
              <a:rPr lang="fr-CH" dirty="0" err="1"/>
              <a:t>ultrices</a:t>
            </a:r>
            <a:r>
              <a:rPr lang="fr-CH" dirty="0"/>
              <a:t> </a:t>
            </a:r>
            <a:r>
              <a:rPr lang="fr-CH" dirty="0" err="1"/>
              <a:t>quam</a:t>
            </a:r>
            <a:r>
              <a:rPr lang="fr-CH" dirty="0"/>
              <a:t> </a:t>
            </a:r>
            <a:r>
              <a:rPr lang="fr-CH" dirty="0" err="1"/>
              <a:t>dictum</a:t>
            </a:r>
            <a:r>
              <a:rPr lang="fr-CH" dirty="0"/>
              <a:t> </a:t>
            </a:r>
            <a:r>
              <a:rPr lang="fr-CH" dirty="0" err="1"/>
              <a:t>sit</a:t>
            </a:r>
            <a:r>
              <a:rPr lang="fr-CH" dirty="0"/>
              <a:t> </a:t>
            </a:r>
            <a:r>
              <a:rPr lang="fr-CH" dirty="0" err="1"/>
              <a:t>amet</a:t>
            </a:r>
            <a:r>
              <a:rPr lang="fr-CH" dirty="0"/>
              <a:t>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4364" y="7157194"/>
            <a:ext cx="1243118" cy="402483"/>
          </a:xfrm>
        </p:spPr>
        <p:txBody>
          <a:bodyPr lIns="0" rIns="0"/>
          <a:lstStyle>
            <a:lvl1pPr algn="l">
              <a:defRPr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0E5655-D090-44F4-8DFC-5BAF71EBA8B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14366" y="1001696"/>
            <a:ext cx="4740429" cy="63500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228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199"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2199"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2199"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219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diapositive, Arial </a:t>
            </a:r>
            <a:r>
              <a:rPr lang="fr-FR" dirty="0" err="1"/>
              <a:t>Regular</a:t>
            </a:r>
            <a:r>
              <a:rPr lang="fr-FR" dirty="0"/>
              <a:t> 32pt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4366" y="1954201"/>
            <a:ext cx="4739981" cy="47551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5648" b="1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  <a:lvl2pPr marL="0" indent="0" algn="l">
              <a:spcBef>
                <a:spcPts val="0"/>
              </a:spcBef>
              <a:buNone/>
              <a:defRPr sz="4518">
                <a:latin typeface="Arial" pitchFamily="34" charset="0"/>
                <a:cs typeface="Arial" pitchFamily="34" charset="0"/>
              </a:defRPr>
            </a:lvl2pPr>
            <a:lvl3pPr marL="0" indent="0" algn="l">
              <a:spcBef>
                <a:spcPts val="0"/>
              </a:spcBef>
              <a:buNone/>
              <a:defRPr sz="4518">
                <a:latin typeface="Arial" pitchFamily="34" charset="0"/>
                <a:cs typeface="Arial" pitchFamily="34" charset="0"/>
              </a:defRPr>
            </a:lvl3pPr>
            <a:lvl4pPr marL="0" indent="0" algn="l">
              <a:spcBef>
                <a:spcPts val="0"/>
              </a:spcBef>
              <a:buNone/>
              <a:defRPr sz="4518">
                <a:latin typeface="Arial" pitchFamily="34" charset="0"/>
                <a:cs typeface="Arial" pitchFamily="34" charset="0"/>
              </a:defRPr>
            </a:lvl4pPr>
            <a:lvl5pPr marL="0" indent="0" algn="l">
              <a:spcBef>
                <a:spcPts val="0"/>
              </a:spcBef>
              <a:buNone/>
              <a:defRPr sz="4518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Sous-titre, Arial Bold 25pt</a:t>
            </a:r>
          </a:p>
        </p:txBody>
      </p:sp>
      <p:pic>
        <p:nvPicPr>
          <p:cNvPr id="7" name="Image 6" descr="NEO_Symbole_QUADRI_PRO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65" y="366695"/>
            <a:ext cx="293682" cy="17215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 userDrawn="1"/>
        </p:nvSpPr>
        <p:spPr>
          <a:xfrm>
            <a:off x="314364" y="376755"/>
            <a:ext cx="4866626" cy="30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900" kern="1200" baseline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033"/>
              <a:t>Nom de la présentation, Arial Regular 9pt</a:t>
            </a:r>
            <a:endParaRPr lang="fr-CH" sz="2033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à dro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4364" y="2271705"/>
            <a:ext cx="2349461" cy="4206845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5648" b="0" i="0" u="none" strike="noStrike" baseline="0" smtClean="0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fr-CH" dirty="0"/>
              <a:t>Texte courant</a:t>
            </a:r>
          </a:p>
          <a:p>
            <a:r>
              <a:rPr lang="fr-CH" dirty="0"/>
              <a:t>Arial </a:t>
            </a:r>
            <a:r>
              <a:rPr lang="fr-CH" dirty="0" err="1"/>
              <a:t>Regular</a:t>
            </a:r>
            <a:r>
              <a:rPr lang="fr-CH" dirty="0"/>
              <a:t> 25 pt.</a:t>
            </a:r>
          </a:p>
          <a:p>
            <a:endParaRPr lang="fr-CH" dirty="0"/>
          </a:p>
          <a:p>
            <a:r>
              <a:rPr lang="fr-CH" dirty="0"/>
              <a:t>Les images se placent</a:t>
            </a:r>
          </a:p>
          <a:p>
            <a:r>
              <a:rPr lang="fr-CH" dirty="0"/>
              <a:t>dans la colonne de</a:t>
            </a:r>
          </a:p>
          <a:p>
            <a:r>
              <a:rPr lang="fr-CH" dirty="0"/>
              <a:t>droite. Elles ont toujours</a:t>
            </a:r>
          </a:p>
          <a:p>
            <a:r>
              <a:rPr lang="fr-CH" dirty="0"/>
              <a:t>un ou deux côtés</a:t>
            </a:r>
          </a:p>
          <a:p>
            <a:r>
              <a:rPr lang="fr-CH" dirty="0"/>
              <a:t>franc bord.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4364" y="7157194"/>
            <a:ext cx="1243118" cy="402483"/>
          </a:xfrm>
        </p:spPr>
        <p:txBody>
          <a:bodyPr lIns="0"/>
          <a:lstStyle>
            <a:lvl1pPr algn="l">
              <a:defRPr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0E5655-D090-44F4-8DFC-5BAF71EBA8B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14366" y="1001696"/>
            <a:ext cx="4740429" cy="63500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228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199"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2199"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2199"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219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diapositive, Arial </a:t>
            </a:r>
            <a:r>
              <a:rPr lang="fr-FR" dirty="0" err="1"/>
              <a:t>Regular</a:t>
            </a:r>
            <a:r>
              <a:rPr lang="fr-FR" dirty="0"/>
              <a:t> 32pt</a:t>
            </a:r>
          </a:p>
        </p:txBody>
      </p:sp>
      <p:pic>
        <p:nvPicPr>
          <p:cNvPr id="7" name="Image 6" descr="NEO_Symbole_QUADRI_PRO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65" y="366695"/>
            <a:ext cx="293682" cy="172156"/>
          </a:xfrm>
          <a:prstGeom prst="rect">
            <a:avLst/>
          </a:prstGeom>
        </p:spPr>
      </p:pic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2831240" y="2271404"/>
            <a:ext cx="2359520" cy="468279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259">
                <a:solidFill>
                  <a:srgbClr val="59595B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314364" y="376755"/>
            <a:ext cx="4866626" cy="30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900" kern="1200" baseline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033"/>
              <a:t>Nom de la présentation, Arial Regular 9pt</a:t>
            </a:r>
            <a:endParaRPr lang="fr-CH" sz="2033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4364" y="7157194"/>
            <a:ext cx="1243118" cy="402483"/>
          </a:xfrm>
        </p:spPr>
        <p:txBody>
          <a:bodyPr lIns="0"/>
          <a:lstStyle>
            <a:lvl1pPr algn="l">
              <a:defRPr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0E5655-D090-44F4-8DFC-5BAF71EBA8B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14366" y="1001696"/>
            <a:ext cx="4740429" cy="63500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228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199"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2199"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2199"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219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diapositive, Arial </a:t>
            </a:r>
            <a:r>
              <a:rPr lang="fr-FR" dirty="0" err="1"/>
              <a:t>Regular</a:t>
            </a:r>
            <a:r>
              <a:rPr lang="fr-FR" dirty="0"/>
              <a:t> 32pt</a:t>
            </a:r>
          </a:p>
        </p:txBody>
      </p:sp>
      <p:pic>
        <p:nvPicPr>
          <p:cNvPr id="7" name="Image 6" descr="NEO_Symbole_QUADRI_PRO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65" y="366695"/>
            <a:ext cx="293682" cy="172156"/>
          </a:xfrm>
          <a:prstGeom prst="rect">
            <a:avLst/>
          </a:prstGeom>
        </p:spPr>
      </p:pic>
      <p:sp>
        <p:nvSpPr>
          <p:cNvPr id="9" name="Espace réservé du contenu 12"/>
          <p:cNvSpPr>
            <a:spLocks noGrp="1"/>
          </p:cNvSpPr>
          <p:nvPr>
            <p:ph sz="quarter" idx="15" hasCustomPrompt="1"/>
          </p:nvPr>
        </p:nvSpPr>
        <p:spPr>
          <a:xfrm>
            <a:off x="314479" y="2270748"/>
            <a:ext cx="2349347" cy="46834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259">
                <a:solidFill>
                  <a:srgbClr val="59595B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du contenu 12"/>
          <p:cNvSpPr>
            <a:spLocks noGrp="1"/>
          </p:cNvSpPr>
          <p:nvPr>
            <p:ph sz="quarter" idx="16" hasCustomPrompt="1"/>
          </p:nvPr>
        </p:nvSpPr>
        <p:spPr>
          <a:xfrm>
            <a:off x="2831240" y="2270748"/>
            <a:ext cx="2359520" cy="46834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259">
                <a:solidFill>
                  <a:srgbClr val="59595B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314364" y="376755"/>
            <a:ext cx="4866626" cy="30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900" kern="1200" baseline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033"/>
              <a:t>Nom de la présentation, Arial Regular 9pt</a:t>
            </a:r>
            <a:endParaRPr lang="fr-CH" sz="2033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4364" y="7157194"/>
            <a:ext cx="1243118" cy="402483"/>
          </a:xfrm>
        </p:spPr>
        <p:txBody>
          <a:bodyPr lIns="0"/>
          <a:lstStyle>
            <a:lvl1pPr algn="l">
              <a:defRPr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AAA822-D609-41ED-91B8-77F74BCC506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14366" y="1001696"/>
            <a:ext cx="4740429" cy="63500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228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199"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2199"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2199"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219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diapositive, Arial </a:t>
            </a:r>
            <a:r>
              <a:rPr lang="fr-FR" dirty="0" err="1"/>
              <a:t>Regular</a:t>
            </a:r>
            <a:r>
              <a:rPr lang="fr-FR" dirty="0"/>
              <a:t> 32pt</a:t>
            </a:r>
          </a:p>
        </p:txBody>
      </p:sp>
      <p:pic>
        <p:nvPicPr>
          <p:cNvPr id="7" name="Image 6" descr="NEO_Symbole_QUADRI_PRO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65" y="366695"/>
            <a:ext cx="293682" cy="172156"/>
          </a:xfrm>
          <a:prstGeom prst="rect">
            <a:avLst/>
          </a:prstGeom>
        </p:spPr>
      </p:pic>
      <p:sp>
        <p:nvSpPr>
          <p:cNvPr id="9" name="Espace réservé du contenu 12"/>
          <p:cNvSpPr>
            <a:spLocks noGrp="1"/>
          </p:cNvSpPr>
          <p:nvPr>
            <p:ph sz="quarter" idx="15" hasCustomPrompt="1"/>
          </p:nvPr>
        </p:nvSpPr>
        <p:spPr>
          <a:xfrm>
            <a:off x="314480" y="2270748"/>
            <a:ext cx="4876280" cy="46834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259">
                <a:solidFill>
                  <a:srgbClr val="59595B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314364" y="376755"/>
            <a:ext cx="4866626" cy="30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900" kern="1200" baseline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033"/>
              <a:t>Nom de la présentation, Arial Regular 9pt</a:t>
            </a:r>
            <a:endParaRPr lang="fr-CH" sz="2033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si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4479" y="2271706"/>
            <a:ext cx="4740315" cy="468315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5648" b="1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  <a:lvl2pPr marL="412432" indent="-412432">
              <a:spcBef>
                <a:spcPts val="0"/>
              </a:spcBef>
              <a:buFont typeface="Arial" pitchFamily="34" charset="0"/>
              <a:buChar char="-"/>
              <a:defRPr sz="5648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2pPr>
            <a:lvl3pPr marL="412432" indent="-412432">
              <a:spcBef>
                <a:spcPts val="0"/>
              </a:spcBef>
              <a:buFont typeface="Arial" pitchFamily="34" charset="0"/>
              <a:buChar char="-"/>
              <a:defRPr sz="5648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3pPr>
            <a:lvl4pPr marL="412432" indent="-412432">
              <a:spcBef>
                <a:spcPts val="0"/>
              </a:spcBef>
              <a:buFont typeface="Arial" pitchFamily="34" charset="0"/>
              <a:buChar char="-"/>
              <a:defRPr sz="5648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4pPr>
            <a:lvl5pPr marL="412432" indent="-412432">
              <a:spcBef>
                <a:spcPts val="0"/>
              </a:spcBef>
              <a:buFont typeface="Arial" pitchFamily="34" charset="0"/>
              <a:buChar char="-"/>
              <a:defRPr sz="4518">
                <a:solidFill>
                  <a:srgbClr val="CEC2B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Liste à puce 1, Arial Bold 25pt</a:t>
            </a:r>
          </a:p>
          <a:p>
            <a:pPr lvl="1"/>
            <a:r>
              <a:rPr lang="fr-FR" dirty="0"/>
              <a:t>Arial </a:t>
            </a:r>
            <a:r>
              <a:rPr lang="fr-FR" dirty="0" err="1"/>
              <a:t>Regular</a:t>
            </a:r>
            <a:r>
              <a:rPr lang="fr-FR" dirty="0"/>
              <a:t> 25pt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1"/>
            <a:endParaRPr lang="fr-FR" dirty="0"/>
          </a:p>
          <a:p>
            <a:pPr lvl="0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4364" y="7157194"/>
            <a:ext cx="1243118" cy="402483"/>
          </a:xfrm>
        </p:spPr>
        <p:txBody>
          <a:bodyPr lIns="0"/>
          <a:lstStyle>
            <a:lvl1pPr algn="l">
              <a:defRPr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0E5655-D090-44F4-8DFC-5BAF71EBA8B6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4365" y="1001696"/>
            <a:ext cx="4740315" cy="63432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7228" baseline="0">
                <a:solidFill>
                  <a:srgbClr val="00AEEF"/>
                </a:solidFill>
                <a:latin typeface="Arial"/>
                <a:cs typeface="Arial"/>
              </a:defRPr>
            </a:lvl1pPr>
            <a:lvl2pPr marL="0" indent="0">
              <a:buNone/>
              <a:defRPr sz="4518">
                <a:latin typeface="Arial"/>
                <a:cs typeface="Arial"/>
              </a:defRPr>
            </a:lvl2pPr>
            <a:lvl3pPr marL="0" indent="0">
              <a:buNone/>
              <a:defRPr sz="4518">
                <a:latin typeface="Arial"/>
                <a:cs typeface="Arial"/>
              </a:defRPr>
            </a:lvl3pPr>
            <a:lvl4pPr marL="0" indent="0">
              <a:buNone/>
              <a:defRPr sz="4518">
                <a:latin typeface="Arial"/>
                <a:cs typeface="Arial"/>
              </a:defRPr>
            </a:lvl4pPr>
            <a:lvl5pPr marL="0" indent="0">
              <a:buNone/>
              <a:defRPr sz="4518"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Titre de diapositive, Arial </a:t>
            </a:r>
            <a:r>
              <a:rPr lang="fr-CH" dirty="0" err="1"/>
              <a:t>Regular</a:t>
            </a:r>
            <a:r>
              <a:rPr lang="fr-CH" dirty="0"/>
              <a:t> 32pt</a:t>
            </a:r>
          </a:p>
        </p:txBody>
      </p:sp>
      <p:pic>
        <p:nvPicPr>
          <p:cNvPr id="8" name="Image 7" descr="NEO_Symbole_QUADRI_PRO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65" y="366695"/>
            <a:ext cx="293682" cy="17215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 userDrawn="1"/>
        </p:nvSpPr>
        <p:spPr>
          <a:xfrm>
            <a:off x="314364" y="376755"/>
            <a:ext cx="4866626" cy="30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900" kern="1200" baseline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033"/>
              <a:t>Nom de la présentation, Arial Regular 9pt</a:t>
            </a:r>
            <a:endParaRPr lang="fr-CH" sz="2033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383" y="302738"/>
            <a:ext cx="4794885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383" y="1763926"/>
            <a:ext cx="4794885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14364" y="7157194"/>
            <a:ext cx="1243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33">
                <a:solidFill>
                  <a:srgbClr val="59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308FEF-A401-460C-A105-82E8351EF243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lvl1pPr algn="ctr" defTabSz="2065736" rtl="0" eaLnBrk="1" latinLnBrk="0" hangingPunct="1">
        <a:spcBef>
          <a:spcPct val="0"/>
        </a:spcBef>
        <a:buNone/>
        <a:defRPr sz="99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4652" indent="-774652" algn="l" defTabSz="2065736" rtl="0" eaLnBrk="1" latinLnBrk="0" hangingPunct="1">
        <a:spcBef>
          <a:spcPct val="20000"/>
        </a:spcBef>
        <a:buFont typeface="Arial" pitchFamily="34" charset="0"/>
        <a:buChar char="•"/>
        <a:defRPr sz="7228" kern="1200">
          <a:solidFill>
            <a:srgbClr val="59595B"/>
          </a:solidFill>
          <a:latin typeface="+mn-lt"/>
          <a:ea typeface="+mn-ea"/>
          <a:cs typeface="+mn-cs"/>
        </a:defRPr>
      </a:lvl1pPr>
      <a:lvl2pPr marL="1678412" indent="-645541" algn="l" defTabSz="2065736" rtl="0" eaLnBrk="1" latinLnBrk="0" hangingPunct="1">
        <a:spcBef>
          <a:spcPct val="20000"/>
        </a:spcBef>
        <a:buFont typeface="Arial" pitchFamily="34" charset="0"/>
        <a:buChar char="–"/>
        <a:defRPr sz="6324" kern="1200">
          <a:solidFill>
            <a:srgbClr val="59595B"/>
          </a:solidFill>
          <a:latin typeface="+mn-lt"/>
          <a:ea typeface="+mn-ea"/>
          <a:cs typeface="+mn-cs"/>
        </a:defRPr>
      </a:lvl2pPr>
      <a:lvl3pPr marL="2582171" indent="-516434" algn="l" defTabSz="2065736" rtl="0" eaLnBrk="1" latinLnBrk="0" hangingPunct="1">
        <a:spcBef>
          <a:spcPct val="20000"/>
        </a:spcBef>
        <a:buFont typeface="Arial" pitchFamily="34" charset="0"/>
        <a:buChar char="•"/>
        <a:defRPr sz="5423" kern="1200">
          <a:solidFill>
            <a:srgbClr val="59595B"/>
          </a:solidFill>
          <a:latin typeface="+mn-lt"/>
          <a:ea typeface="+mn-ea"/>
          <a:cs typeface="+mn-cs"/>
        </a:defRPr>
      </a:lvl3pPr>
      <a:lvl4pPr marL="3615040" indent="-516434" algn="l" defTabSz="2065736" rtl="0" eaLnBrk="1" latinLnBrk="0" hangingPunct="1">
        <a:spcBef>
          <a:spcPct val="20000"/>
        </a:spcBef>
        <a:buFont typeface="Arial" pitchFamily="34" charset="0"/>
        <a:buChar char="–"/>
        <a:defRPr sz="4518" kern="1200">
          <a:solidFill>
            <a:srgbClr val="59595B"/>
          </a:solidFill>
          <a:latin typeface="+mn-lt"/>
          <a:ea typeface="+mn-ea"/>
          <a:cs typeface="+mn-cs"/>
        </a:defRPr>
      </a:lvl4pPr>
      <a:lvl5pPr marL="4647909" indent="-516434" algn="l" defTabSz="2065736" rtl="0" eaLnBrk="1" latinLnBrk="0" hangingPunct="1">
        <a:spcBef>
          <a:spcPct val="20000"/>
        </a:spcBef>
        <a:buFont typeface="Arial" pitchFamily="34" charset="0"/>
        <a:buChar char="»"/>
        <a:defRPr sz="4518" kern="1200">
          <a:solidFill>
            <a:srgbClr val="59595B"/>
          </a:solidFill>
          <a:latin typeface="+mn-lt"/>
          <a:ea typeface="+mn-ea"/>
          <a:cs typeface="+mn-cs"/>
        </a:defRPr>
      </a:lvl5pPr>
      <a:lvl6pPr marL="5680776" indent="-516434" algn="l" defTabSz="2065736" rtl="0" eaLnBrk="1" latinLnBrk="0" hangingPunct="1">
        <a:spcBef>
          <a:spcPct val="20000"/>
        </a:spcBef>
        <a:buFont typeface="Arial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6pPr>
      <a:lvl7pPr marL="6713645" indent="-516434" algn="l" defTabSz="2065736" rtl="0" eaLnBrk="1" latinLnBrk="0" hangingPunct="1">
        <a:spcBef>
          <a:spcPct val="20000"/>
        </a:spcBef>
        <a:buFont typeface="Arial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7pPr>
      <a:lvl8pPr marL="7746515" indent="-516434" algn="l" defTabSz="2065736" rtl="0" eaLnBrk="1" latinLnBrk="0" hangingPunct="1">
        <a:spcBef>
          <a:spcPct val="20000"/>
        </a:spcBef>
        <a:buFont typeface="Arial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8pPr>
      <a:lvl9pPr marL="8779381" indent="-516434" algn="l" defTabSz="2065736" rtl="0" eaLnBrk="1" latinLnBrk="0" hangingPunct="1">
        <a:spcBef>
          <a:spcPct val="20000"/>
        </a:spcBef>
        <a:buFont typeface="Arial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1pPr>
      <a:lvl2pPr marL="1032869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2pPr>
      <a:lvl3pPr marL="2065736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3pPr>
      <a:lvl4pPr marL="3098605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4pPr>
      <a:lvl5pPr marL="4131474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5pPr>
      <a:lvl6pPr marL="5164341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6pPr>
      <a:lvl7pPr marL="6197210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7pPr>
      <a:lvl8pPr marL="7230080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8pPr>
      <a:lvl9pPr marL="8262948" algn="l" defTabSz="2065736" rtl="0" eaLnBrk="1" latinLnBrk="0" hangingPunct="1">
        <a:defRPr sz="40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52599B7F-8239-43F2-BD90-56F27578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831" y="193007"/>
            <a:ext cx="738408" cy="69509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7344CB6-F551-4ED2-9350-0CB44124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7" y="393793"/>
            <a:ext cx="2951935" cy="38059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3AEEAB0-FBC0-496D-B9A1-5D8EDCA32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6" y="221845"/>
            <a:ext cx="641546" cy="637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26510038-65E6-432F-8CA6-88B3BAA18AC6}"/>
              </a:ext>
            </a:extLst>
          </p:cNvPr>
          <p:cNvSpPr txBox="1"/>
          <p:nvPr/>
        </p:nvSpPr>
        <p:spPr>
          <a:xfrm>
            <a:off x="0" y="871253"/>
            <a:ext cx="5327650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33" b="1" dirty="0">
                <a:latin typeface="Arial Black" panose="020B0A04020102020204" pitchFamily="34" charset="0"/>
              </a:rPr>
              <a:t>Apéro – grillades à la Coupe du Lac pour le</a:t>
            </a:r>
          </a:p>
          <a:p>
            <a:pPr algn="ctr"/>
            <a:r>
              <a:rPr lang="fr-FR" sz="1733" b="1" dirty="0">
                <a:latin typeface="Arial Black" panose="020B0A04020102020204" pitchFamily="34" charset="0"/>
              </a:rPr>
              <a:t>Club des 1000</a:t>
            </a:r>
          </a:p>
          <a:p>
            <a:pPr algn="ctr"/>
            <a:r>
              <a:rPr lang="fr-FR" sz="1733" b="1" dirty="0">
                <a:latin typeface="Arial Black" panose="020B0A04020102020204" pitchFamily="34" charset="0"/>
              </a:rPr>
              <a:t>Vendredi 21 juillet dès 18h30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7A6B898-060F-4D11-99EB-3328BE50E619}"/>
              </a:ext>
            </a:extLst>
          </p:cNvPr>
          <p:cNvSpPr txBox="1"/>
          <p:nvPr/>
        </p:nvSpPr>
        <p:spPr>
          <a:xfrm>
            <a:off x="-72479" y="6831756"/>
            <a:ext cx="537703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dirty="0">
                <a:latin typeface="Arial Black" panose="020B0A04020102020204" pitchFamily="34" charset="0"/>
              </a:rPr>
              <a:t>Information et réservation : </a:t>
            </a:r>
          </a:p>
          <a:p>
            <a:pPr algn="ctr"/>
            <a:r>
              <a:rPr lang="fr-FR" sz="1300" b="1" dirty="0">
                <a:latin typeface="Arial Black" panose="020B0A04020102020204" pitchFamily="34" charset="0"/>
              </a:rPr>
              <a:t>Merci de contacter Charles Jaggi au 078 603 19 57 ou par mail à info@clubdes1000.ch</a:t>
            </a:r>
            <a:endParaRPr lang="fr-CH" sz="1300" b="1" dirty="0">
              <a:latin typeface="Arial Black" panose="020B0A04020102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71EB5D7-2AD4-4BB2-B868-C6D0FD0279A1}"/>
              </a:ext>
            </a:extLst>
          </p:cNvPr>
          <p:cNvSpPr txBox="1"/>
          <p:nvPr/>
        </p:nvSpPr>
        <p:spPr>
          <a:xfrm>
            <a:off x="5498" y="4983355"/>
            <a:ext cx="529905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300" b="1" dirty="0"/>
              <a:t>La Coupe du Lac met à disposition du Club des 1000 son espace aux abords du terrain de foot. Le Club des 1000 bénéficiera d’un endroit où tout est à disposition pour un apéritif et une grillade entre nous 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300" b="1" dirty="0"/>
              <a:t>Chaque membre et invité disposera d’une carte de légitimation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300" b="1" dirty="0"/>
              <a:t>Un emplacement sera réservé exclusivement pour le Club des 1000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300" b="1" dirty="0"/>
              <a:t>Chaque membre paiera 30 francs, le Club des 1000 prendra en charge le reste de la facture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300" b="1" dirty="0"/>
              <a:t>Boissons (vins ouverts ou en pot), bières, minérales et grillades à volonté</a:t>
            </a:r>
          </a:p>
        </p:txBody>
      </p:sp>
      <p:pic>
        <p:nvPicPr>
          <p:cNvPr id="2" name="Image 1" descr="Une image contenant ciel, plein air, herbe, plusieurs&#10;&#10;Description générée automatiquement">
            <a:extLst>
              <a:ext uri="{FF2B5EF4-FFF2-40B4-BE49-F238E27FC236}">
                <a16:creationId xmlns:a16="http://schemas.microsoft.com/office/drawing/2014/main" id="{5FF9A7F9-A33B-677F-9C96-C4B635541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5" y="2486171"/>
            <a:ext cx="5351420" cy="24155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B22B48-C64F-FB02-5EBE-EF7F00893909}"/>
              </a:ext>
            </a:extLst>
          </p:cNvPr>
          <p:cNvSpPr txBox="1"/>
          <p:nvPr/>
        </p:nvSpPr>
        <p:spPr>
          <a:xfrm>
            <a:off x="23093" y="1694694"/>
            <a:ext cx="5322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500" b="1" dirty="0">
                <a:solidFill>
                  <a:srgbClr val="FF0000"/>
                </a:solidFill>
                <a:latin typeface="Arial Black" panose="020B0A04020102020204" pitchFamily="34" charset="0"/>
              </a:rPr>
              <a:t>Match de gala du FC Bulle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D18E6C-3730-9CC3-B281-4D442F45117E}"/>
              </a:ext>
            </a:extLst>
          </p:cNvPr>
          <p:cNvSpPr txBox="1"/>
          <p:nvPr/>
        </p:nvSpPr>
        <p:spPr>
          <a:xfrm>
            <a:off x="11514" y="1979637"/>
            <a:ext cx="5244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dirty="0">
                <a:latin typeface="Arial Black" panose="020B0A04020102020204" pitchFamily="34" charset="0"/>
              </a:rPr>
              <a:t>Un moment convivial entre membres, futurs membres et amis ! Une organisation «clés en mains»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FCF49F-03EA-76DA-1CD5-F39A86600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4" y="1259557"/>
            <a:ext cx="593259" cy="58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E02555-77A1-E2C5-FF81-B0A6CC133E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" y="1259557"/>
            <a:ext cx="593259" cy="58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1288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o cya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DE0"/>
      </a:accent1>
      <a:accent2>
        <a:srgbClr val="7F7F7F"/>
      </a:accent2>
      <a:accent3>
        <a:srgbClr val="3F3F3F"/>
      </a:accent3>
      <a:accent4>
        <a:srgbClr val="A2A2A2"/>
      </a:accent4>
      <a:accent5>
        <a:srgbClr val="009DE0"/>
      </a:accent5>
      <a:accent6>
        <a:srgbClr val="D8D8D8"/>
      </a:accent6>
      <a:hlink>
        <a:srgbClr val="009DE0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.pptx" id="{30AC7A6E-804F-4506-B0E3-BD1151D2186E}" vid="{B888AEAD-537D-4689-914F-6E513729B9B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</TotalTime>
  <Words>159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Jean-Luc Philipona</dc:creator>
  <cp:lastModifiedBy>Jean-Luc Philipona</cp:lastModifiedBy>
  <cp:revision>4</cp:revision>
  <cp:lastPrinted>2022-05-10T16:55:32Z</cp:lastPrinted>
  <dcterms:created xsi:type="dcterms:W3CDTF">2022-04-27T08:28:31Z</dcterms:created>
  <dcterms:modified xsi:type="dcterms:W3CDTF">2023-04-12T09:01:17Z</dcterms:modified>
</cp:coreProperties>
</file>